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Titre de votre projet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baseline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L’équipe de ce super projet !!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indiquer les noms de chacun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Deroulé de la journée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017800"/>
            <a:ext cx="8520600" cy="368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fr" sz="1400"/>
              <a:t>Phase 1 - de 10h30 à 13h30 </a:t>
            </a:r>
            <a:br>
              <a:rPr lang="fr" sz="1400"/>
            </a:br>
            <a:r>
              <a:rPr lang="fr" sz="1400"/>
              <a:t>Identification du projet, ressources, apports de chacun</a:t>
            </a:r>
            <a:br>
              <a:rPr lang="fr" sz="1400"/>
            </a:br>
            <a:r>
              <a:rPr b="1" i="1" lang="fr" sz="1400">
                <a:solidFill>
                  <a:schemeClr val="accent5"/>
                </a:solidFill>
              </a:rPr>
              <a:t>Déjeuner</a:t>
            </a:r>
          </a:p>
          <a:p>
            <a:pPr lvl="0">
              <a:spcBef>
                <a:spcPts val="0"/>
              </a:spcBef>
              <a:buNone/>
            </a:pPr>
            <a:r>
              <a:rPr b="1" lang="fr" sz="1400"/>
              <a:t>Phase 2 - De 14h30 à 15h30</a:t>
            </a:r>
            <a:br>
              <a:rPr b="1" lang="fr" sz="1400"/>
            </a:br>
            <a:r>
              <a:rPr lang="fr" sz="1400"/>
              <a:t>Identification des solutions, ressources</a:t>
            </a:r>
            <a:br>
              <a:rPr lang="fr" sz="1400"/>
            </a:br>
            <a:r>
              <a:rPr lang="fr" sz="1400"/>
              <a:t>Conceptualisation du projet</a:t>
            </a:r>
          </a:p>
          <a:p>
            <a:pPr lvl="0">
              <a:spcBef>
                <a:spcPts val="0"/>
              </a:spcBef>
              <a:buNone/>
            </a:pPr>
            <a:r>
              <a:rPr b="1" lang="fr" sz="1400"/>
              <a:t>Phase 3 - De 15h30 à 16h15</a:t>
            </a:r>
            <a:br>
              <a:rPr lang="fr" sz="1400"/>
            </a:br>
            <a:r>
              <a:rPr lang="fr" sz="1400"/>
              <a:t>Crashtest/Test/Essais - Ne pas hésiter à confronter avec d’autres équipes projets...</a:t>
            </a:r>
          </a:p>
          <a:p>
            <a:pPr lvl="0">
              <a:spcBef>
                <a:spcPts val="0"/>
              </a:spcBef>
              <a:buNone/>
            </a:pPr>
            <a:r>
              <a:rPr b="1" lang="fr" sz="1400"/>
              <a:t>Phase 4 </a:t>
            </a:r>
            <a:r>
              <a:rPr lang="fr" sz="1400"/>
              <a:t>- </a:t>
            </a:r>
            <a:r>
              <a:rPr b="1" lang="fr" sz="1400"/>
              <a:t>Pitch de 16h15 à 17h00</a:t>
            </a:r>
            <a:br>
              <a:rPr b="1" lang="fr" sz="1400"/>
            </a:br>
            <a:r>
              <a:rPr lang="fr" sz="1400"/>
              <a:t>Elaboration du Pitch de restitution </a:t>
            </a:r>
            <a:br>
              <a:rPr b="1" lang="fr"/>
            </a:br>
            <a:r>
              <a:rPr b="1" lang="fr"/>
              <a:t> </a:t>
            </a:r>
            <a:br>
              <a:rPr b="1" lang="fr"/>
            </a:b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Atelier : 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Description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Apports de chaque participant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-"/>
            </a:pPr>
            <a:r>
              <a:rPr lang="fr"/>
              <a:t>Identification des souhaits/objectifs des participants 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fr"/>
              <a:t>Identification des apports / connaissances de chaque participant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Projet :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Description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La solution envisagée 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Expliciter et présenter les modalités de mise en oeuvre du projet, les ressources nécessaires, etc 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Les problématiques / les questions 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Les Freins rencontrés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Prochaines étapes &amp; besoins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