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 snapToGrid="0" snapToObjects="1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0769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741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59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1502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1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579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951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50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‹N°›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‹N°›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‹N°›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‹N°›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‹N°›</a:t>
            </a:fld>
            <a:endParaRPr lang="fr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‹N°›</a:t>
            </a:fld>
            <a:endParaRPr lang="fr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T</a:t>
            </a:r>
            <a:r>
              <a:rPr lang="fr" dirty="0" smtClean="0"/>
              <a:t>rack &amp; trust</a:t>
            </a:r>
            <a:endParaRPr lang="fr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G</a:t>
            </a:r>
            <a:r>
              <a:rPr lang="fr" dirty="0" smtClean="0"/>
              <a:t>arantir l’authenticité des produits </a:t>
            </a:r>
            <a:endParaRPr lang="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projet en 3 mots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Identification des produits 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traçabilité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Authentification </a:t>
            </a:r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Objectif(s) / missions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Etudier l’opportunité de l’utilisation de la </a:t>
            </a:r>
            <a:r>
              <a:rPr lang="fr-FR" dirty="0" err="1" smtClean="0"/>
              <a:t>blockchain</a:t>
            </a:r>
            <a:r>
              <a:rPr lang="fr-FR" dirty="0" smtClean="0"/>
              <a:t> pour lutter contre la contrefaçon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cas d’usage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Les ayants Identifient leurs produits dans un registre public pour  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Permettre aux autorités douanières de consulter le référentiel et vérifier l’authenticité des produits 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Traçabilité des produits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Suivi du parcours du produit</a:t>
            </a:r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La solution envisagée / les écrans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Mise en place d’une base de données partagée et publique avec les caractéristiques nécessaires pour vérifier l’authenticité du produit</a:t>
            </a:r>
          </a:p>
          <a:p>
            <a:r>
              <a:rPr lang="fr-FR" dirty="0"/>
              <a:t>Ouverture du dispositif en open source</a:t>
            </a:r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lang="fr-FR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problématiques / les questions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Qui documente le référentiel 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Comment permettre à plusieurs de lire m</a:t>
            </a:r>
            <a:r>
              <a:rPr lang="fr-FR" dirty="0" smtClean="0"/>
              <a:t>ais uniquement à quelques personnes d’écrire?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Un système de portefeuille (</a:t>
            </a:r>
            <a:r>
              <a:rPr lang="fr-FR" dirty="0" err="1" smtClean="0"/>
              <a:t>wallet</a:t>
            </a:r>
            <a:r>
              <a:rPr lang="fr-FR" dirty="0" smtClean="0"/>
              <a:t>) électronique qui comprend les clés d’autorisation </a:t>
            </a:r>
          </a:p>
          <a:p>
            <a:pPr lvl="0">
              <a:spcBef>
                <a:spcPts val="0"/>
              </a:spcBef>
              <a:buNone/>
            </a:pPr>
            <a:r>
              <a:rPr lang="fr-FR" dirty="0" smtClean="0"/>
              <a:t>La question essentielle : avoir un registre fiable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Prochaines étapes &amp; besoins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dirty="0" smtClean="0"/>
              <a:t>Ecrire les </a:t>
            </a:r>
            <a:r>
              <a:rPr lang="fr-FR" smtClean="0"/>
              <a:t>spécifications détaillées</a:t>
            </a:r>
            <a:r>
              <a:rPr lang="fr-FR" smtClean="0"/>
              <a:t>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151</Words>
  <Application>Microsoft Office PowerPoint</Application>
  <PresentationFormat>Affichage à l'écran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Roboto</vt:lpstr>
      <vt:lpstr>geometric</vt:lpstr>
      <vt:lpstr>Track &amp; trust</vt:lpstr>
      <vt:lpstr>Le projet en 3 mots</vt:lpstr>
      <vt:lpstr>Objectif(s) / missions</vt:lpstr>
      <vt:lpstr>Le cas d’usage</vt:lpstr>
      <vt:lpstr>La solution envisagée / les écrans</vt:lpstr>
      <vt:lpstr>Les problématiques / les questions</vt:lpstr>
      <vt:lpstr>Prochaines étapes &amp; besoins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projet</dc:title>
  <dc:creator>Ghilassene Fatima</dc:creator>
  <cp:lastModifiedBy>Ghilassene Fatima</cp:lastModifiedBy>
  <cp:revision>17</cp:revision>
  <dcterms:modified xsi:type="dcterms:W3CDTF">2017-05-23T15:45:57Z</dcterms:modified>
</cp:coreProperties>
</file>