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/>
    <p:restoredTop sz="94609"/>
  </p:normalViewPr>
  <p:slideViewPr>
    <p:cSldViewPr snapToGrid="0" snapToObjects="1">
      <p:cViewPr varScale="1">
        <p:scale>
          <a:sx n="124" d="100"/>
          <a:sy n="124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r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err="1" smtClean="0"/>
              <a:t>Blockchain</a:t>
            </a:r>
            <a:r>
              <a:rPr lang="fr-FR" dirty="0" smtClean="0"/>
              <a:t> transactionnelle</a:t>
            </a:r>
            <a:endParaRPr lang="fr"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baseline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projet en 3 mots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Une transaction sécurise une situation juridique. </a:t>
            </a:r>
          </a:p>
          <a:p>
            <a:r>
              <a:rPr lang="fr-FR" dirty="0" smtClean="0"/>
              <a:t>La </a:t>
            </a:r>
            <a:r>
              <a:rPr lang="fr-FR" dirty="0" err="1" smtClean="0"/>
              <a:t>blockchain</a:t>
            </a:r>
            <a:r>
              <a:rPr lang="fr-FR" dirty="0" smtClean="0"/>
              <a:t> vient sécuriser l’exécution des obligations formulées dans la transaction (conditions qui s’appliquent sur la base de variables </a:t>
            </a:r>
            <a:r>
              <a:rPr lang="fr-FR" dirty="0"/>
              <a:t>: Si A = b, alors </a:t>
            </a:r>
            <a:r>
              <a:rPr lang="fr-FR" dirty="0" smtClean="0"/>
              <a:t>X</a:t>
            </a:r>
            <a:r>
              <a:rPr lang="fr-FR" dirty="0" smtClean="0"/>
              <a:t>).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Recherches des problématiques les plus fréquentes dans les transactions pour lesquelles une automatisation semble possible.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Objectif(s) / missions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fr-FR" dirty="0" smtClean="0"/>
              <a:t>Intérêt </a:t>
            </a:r>
            <a:r>
              <a:rPr lang="fr-FR" dirty="0"/>
              <a:t>: éviter de demander l’exécution forcée en justice grâce au </a:t>
            </a:r>
            <a:r>
              <a:rPr lang="fr-FR" dirty="0" err="1"/>
              <a:t>blockchain</a:t>
            </a:r>
            <a:r>
              <a:rPr lang="fr-FR" dirty="0" smtClean="0"/>
              <a:t>.</a:t>
            </a:r>
          </a:p>
          <a:p>
            <a:r>
              <a:rPr lang="fr-FR" dirty="0" smtClean="0"/>
              <a:t>Idées :</a:t>
            </a:r>
          </a:p>
          <a:p>
            <a:pPr lvl="0"/>
            <a:r>
              <a:rPr lang="fr-FR" dirty="0" smtClean="0"/>
              <a:t>1) Automatiser </a:t>
            </a:r>
            <a:r>
              <a:rPr lang="fr-FR" dirty="0"/>
              <a:t>l’abandon / le transfert d’un nom de domaine d’une entité A à une entité B</a:t>
            </a:r>
          </a:p>
          <a:p>
            <a:pPr lvl="0"/>
            <a:r>
              <a:rPr lang="fr-FR" dirty="0" smtClean="0"/>
              <a:t>2) Limiter </a:t>
            </a:r>
            <a:r>
              <a:rPr lang="fr-FR" dirty="0"/>
              <a:t>le libellé d’une </a:t>
            </a:r>
            <a:r>
              <a:rPr lang="fr-FR" dirty="0" smtClean="0"/>
              <a:t>marque auprès de l’INPI</a:t>
            </a:r>
            <a:endParaRPr lang="fr-FR" dirty="0"/>
          </a:p>
          <a:p>
            <a:pPr lvl="0"/>
            <a:r>
              <a:rPr lang="fr-FR" dirty="0" smtClean="0"/>
              <a:t>3) Limiter </a:t>
            </a:r>
            <a:r>
              <a:rPr lang="fr-FR" dirty="0"/>
              <a:t>l’usage d’une marque (géographique, secteur, logo</a:t>
            </a:r>
            <a:r>
              <a:rPr lang="fr-FR" dirty="0" smtClean="0"/>
              <a:t>)</a:t>
            </a:r>
          </a:p>
          <a:p>
            <a:pPr lvl="0"/>
            <a:r>
              <a:rPr lang="fr-FR" dirty="0" smtClean="0"/>
              <a:t>4) Transaction (si délai passé, alors transfert de tant via IBAN)</a:t>
            </a:r>
            <a:endParaRPr lang="fr-FR" dirty="0"/>
          </a:p>
          <a:p>
            <a:endParaRPr lang="fr-FR" dirty="0"/>
          </a:p>
          <a:p>
            <a:pPr lvl="0">
              <a:spcBef>
                <a:spcPts val="0"/>
              </a:spcBef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cas d’usage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u="sng" dirty="0" smtClean="0"/>
              <a:t>Limitation libellé de marque </a:t>
            </a:r>
            <a:r>
              <a:rPr lang="fr-FR" dirty="0" smtClean="0"/>
              <a:t>: Je suis titulaire d’une marque YOOP pour des voitures. Un tiers dépose plus tard une marque YOUP pour des voitures et des ordinateurs. </a:t>
            </a:r>
            <a:r>
              <a:rPr lang="fr-FR" dirty="0" smtClean="0"/>
              <a:t>Après lettre de mise en demeure, accord pour retirer les « voitures » du libellé de la marque YOUP. </a:t>
            </a:r>
          </a:p>
          <a:p>
            <a:pPr lvl="0">
              <a:spcBef>
                <a:spcPts val="0"/>
              </a:spcBef>
              <a:buNone/>
            </a:pPr>
            <a:r>
              <a:rPr lang="fr-FR" u="sng" dirty="0" smtClean="0"/>
              <a:t>Transfert </a:t>
            </a:r>
            <a:r>
              <a:rPr lang="fr-FR" u="sng" dirty="0"/>
              <a:t>d’un nom de domaine </a:t>
            </a:r>
            <a:r>
              <a:rPr lang="fr-FR" dirty="0"/>
              <a:t>: Exemple, je suis titulaire d’une marque YOOP. Un tiers exploite un nom de domaine </a:t>
            </a:r>
            <a:r>
              <a:rPr lang="fr-FR" dirty="0" err="1"/>
              <a:t>youp.fr</a:t>
            </a:r>
            <a:r>
              <a:rPr lang="fr-FR" dirty="0"/>
              <a:t> et contrefait ma marque. J’envoie une lettre de mise en demeure à ce tiers pour obtenir le transfert du nom de domaine à mon profit</a:t>
            </a:r>
            <a:r>
              <a:rPr lang="fr-FR" dirty="0" smtClean="0"/>
              <a:t>.</a:t>
            </a:r>
            <a:endParaRPr lang="fr-FR" dirty="0"/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La solution envisagée / les écrans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u="sng" dirty="0" smtClean="0"/>
              <a:t>Transfert NDD </a:t>
            </a:r>
            <a:r>
              <a:rPr lang="fr-FR" dirty="0" smtClean="0"/>
              <a:t>: A et B sont ok pour le transfert du NDD. Si délai X écoulé, alors récupérer code </a:t>
            </a:r>
            <a:r>
              <a:rPr lang="fr-FR" dirty="0" err="1" smtClean="0"/>
              <a:t>Registrar</a:t>
            </a:r>
            <a:r>
              <a:rPr lang="fr-FR" dirty="0" smtClean="0"/>
              <a:t> pour procéder au transfert.</a:t>
            </a:r>
          </a:p>
          <a:p>
            <a:pPr lvl="0"/>
            <a:r>
              <a:rPr lang="fr-FR" u="sng" dirty="0" smtClean="0"/>
              <a:t>Limitation marque </a:t>
            </a:r>
            <a:r>
              <a:rPr lang="fr-FR" dirty="0"/>
              <a:t>: Si « voiture » dans marque YOUP, alors envoyer un formulaire à INPI pour le supprimer. Si limitation enregistrée à l’INPI, alors envoyer confirmation au cocontractant.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problématiques / les questions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u="sng" dirty="0" smtClean="0"/>
              <a:t>Noms de domaine </a:t>
            </a:r>
            <a:r>
              <a:rPr lang="fr-FR" dirty="0" smtClean="0"/>
              <a:t>: Enjeu de l’intermédiaire </a:t>
            </a:r>
            <a:r>
              <a:rPr lang="fr-FR" dirty="0" err="1" smtClean="0"/>
              <a:t>Registrar</a:t>
            </a:r>
            <a:r>
              <a:rPr lang="fr-FR" dirty="0" smtClean="0"/>
              <a:t> (codes périmés, prendre la main indépendamment du propriétaire du domaine pour faire le transfert de propriété, multitudes de registres avec des procédures spécifiques pour chacun, etc.).</a:t>
            </a:r>
          </a:p>
          <a:p>
            <a:r>
              <a:rPr lang="fr-FR" u="sng" dirty="0"/>
              <a:t>Limitation du libellé marque </a:t>
            </a:r>
            <a:r>
              <a:rPr lang="fr-FR" dirty="0"/>
              <a:t>: quid réception par l’INPI / AR </a:t>
            </a:r>
            <a:r>
              <a:rPr lang="fr-FR" dirty="0" smtClean="0"/>
              <a:t>? (devrait détenir un nœud)</a:t>
            </a:r>
            <a:endParaRPr lang="fr-FR" dirty="0"/>
          </a:p>
          <a:p>
            <a:r>
              <a:rPr lang="fr-FR" u="sng" dirty="0" smtClean="0"/>
              <a:t>Limitation usage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 err="1"/>
              <a:t>crawling</a:t>
            </a:r>
            <a:r>
              <a:rPr lang="fr-FR" dirty="0"/>
              <a:t> et </a:t>
            </a:r>
            <a:r>
              <a:rPr lang="fr-FR" dirty="0" err="1"/>
              <a:t>tracking</a:t>
            </a:r>
            <a:r>
              <a:rPr lang="fr-FR" dirty="0"/>
              <a:t>. Limite : </a:t>
            </a:r>
            <a:r>
              <a:rPr lang="fr-FR" dirty="0" smtClean="0"/>
              <a:t>physique, sites non accessibles. </a:t>
            </a:r>
            <a:r>
              <a:rPr lang="fr-FR" dirty="0"/>
              <a:t>Impliquer les </a:t>
            </a:r>
            <a:r>
              <a:rPr lang="fr-FR" dirty="0" err="1" smtClean="0"/>
              <a:t>printeurs</a:t>
            </a:r>
            <a:r>
              <a:rPr lang="fr-FR" dirty="0"/>
              <a:t> </a:t>
            </a:r>
            <a:r>
              <a:rPr lang="fr-FR" dirty="0" smtClean="0"/>
              <a:t>(strates supplémentaires, trop contraignant).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Prochaines étapes &amp; besoins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fr-FR" sz="1600" dirty="0"/>
              <a:t>Pouvoir, au moment où un accord est réalisé, que ça se traduise numériquement en smart </a:t>
            </a:r>
            <a:r>
              <a:rPr lang="fr-FR" sz="1600" dirty="0" err="1"/>
              <a:t>contract</a:t>
            </a:r>
            <a:r>
              <a:rPr lang="fr-FR" sz="1600" dirty="0"/>
              <a:t> (convertisseur de contrat juridique pur en smart </a:t>
            </a:r>
            <a:r>
              <a:rPr lang="fr-FR" sz="1600" dirty="0" err="1"/>
              <a:t>contract</a:t>
            </a:r>
            <a:r>
              <a:rPr lang="fr-FR" sz="1600" dirty="0" smtClean="0"/>
              <a:t>).</a:t>
            </a:r>
            <a:endParaRPr lang="fr-FR" sz="1600" dirty="0" smtClean="0"/>
          </a:p>
          <a:p>
            <a:pPr lvl="0">
              <a:spcBef>
                <a:spcPts val="0"/>
              </a:spcBef>
              <a:buNone/>
            </a:pPr>
            <a:r>
              <a:rPr lang="fr-FR" sz="1600" dirty="0" smtClean="0"/>
              <a:t>Outils qui nous permettront d’effectuer un contrôle concret de l’exécution des obligations quelles qu’elles soient.</a:t>
            </a:r>
          </a:p>
          <a:p>
            <a:pPr lvl="0">
              <a:spcBef>
                <a:spcPts val="0"/>
              </a:spcBef>
              <a:buNone/>
            </a:pPr>
            <a:r>
              <a:rPr lang="fr-FR" sz="1600" dirty="0" smtClean="0"/>
              <a:t>Organiser avec les intermédiaires (</a:t>
            </a:r>
            <a:r>
              <a:rPr lang="fr-FR" sz="1600" dirty="0" err="1"/>
              <a:t>R</a:t>
            </a:r>
            <a:r>
              <a:rPr lang="fr-FR" sz="1600" dirty="0" err="1" smtClean="0"/>
              <a:t>egistrar</a:t>
            </a:r>
            <a:r>
              <a:rPr lang="fr-FR" sz="1600" dirty="0" smtClean="0"/>
              <a:t>, INPI, </a:t>
            </a:r>
            <a:r>
              <a:rPr lang="fr-FR" sz="1600" dirty="0" err="1" smtClean="0"/>
              <a:t>etc</a:t>
            </a:r>
            <a:r>
              <a:rPr lang="fr-FR" sz="1600" dirty="0" smtClean="0"/>
              <a:t>) des procédures susceptibles d’être automatisées pour éviter l’intervention humaine.</a:t>
            </a:r>
          </a:p>
          <a:p>
            <a:pPr lvl="0">
              <a:spcBef>
                <a:spcPts val="0"/>
              </a:spcBef>
              <a:buNone/>
            </a:pPr>
            <a:r>
              <a:rPr lang="fr-FR" sz="1600" dirty="0" smtClean="0"/>
              <a:t>Interprétation : l</a:t>
            </a:r>
            <a:r>
              <a:rPr lang="fr-FR" sz="1600" dirty="0" smtClean="0"/>
              <a:t>es parties doivent s’accorder sur le contrat pur et sur sa traduction </a:t>
            </a:r>
            <a:r>
              <a:rPr lang="fr-FR" sz="1600" smtClean="0"/>
              <a:t>blockchain</a:t>
            </a:r>
            <a:r>
              <a:rPr lang="fr-FR" sz="1600" dirty="0" smtClean="0"/>
              <a:t>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391</Words>
  <Application>Microsoft Macintosh PowerPoint</Application>
  <PresentationFormat>Présentation à l'écran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Roboto</vt:lpstr>
      <vt:lpstr>Arial</vt:lpstr>
      <vt:lpstr>geometric</vt:lpstr>
      <vt:lpstr>Blockchain transactionnelle</vt:lpstr>
      <vt:lpstr>Le projet en 3 mots</vt:lpstr>
      <vt:lpstr>Objectif(s) / missions</vt:lpstr>
      <vt:lpstr>Le cas d’usage</vt:lpstr>
      <vt:lpstr>La solution envisagée / les écrans</vt:lpstr>
      <vt:lpstr>Les problématiques / les questions</vt:lpstr>
      <vt:lpstr>Prochaines étapes &amp; besoins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 transactionnelle</dc:title>
  <cp:lastModifiedBy>Margaux Empinet</cp:lastModifiedBy>
  <cp:revision>7</cp:revision>
  <dcterms:modified xsi:type="dcterms:W3CDTF">2017-05-23T15:35:53Z</dcterms:modified>
</cp:coreProperties>
</file>